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E109"/>
    <a:srgbClr val="BBCC1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570" y="-2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pPr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pPr/>
              <a:t>3/18/2021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pPr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4" Type="http://schemas.openxmlformats.org/officeDocument/2006/relationships/hyperlink" Target="https://www.newsly.it/festa-del-papa-data-origini-tradizion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13C885C-8866-8442-979B-B5AA291BC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San Giuseppe</a:t>
            </a:r>
          </a:p>
        </p:txBody>
      </p:sp>
      <p:pic>
        <p:nvPicPr>
          <p:cNvPr id="5" name="Immagine 5">
            <a:extLst>
              <a:ext uri="{FF2B5EF4-FFF2-40B4-BE49-F238E27FC236}">
                <a16:creationId xmlns:a16="http://schemas.microsoft.com/office/drawing/2014/main" xmlns="" id="{7F9431D0-88D7-7443-8B2C-7272C0C5D6F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33" r="7533"/>
          <a:stretch/>
        </p:blipFill>
        <p:spPr>
          <a:xfrm>
            <a:off x="831640" y="455387"/>
            <a:ext cx="6698879" cy="5532557"/>
          </a:xfr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B11869C0-6A67-DE4F-B759-D8F68063E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60023" y="2423160"/>
            <a:ext cx="3200400" cy="3291840"/>
          </a:xfrm>
        </p:spPr>
        <p:txBody>
          <a:bodyPr>
            <a:normAutofit fontScale="92500"/>
          </a:bodyPr>
          <a:lstStyle/>
          <a:p>
            <a:r>
              <a:rPr lang="it-IT" i="0" u="none" strike="noStrike" dirty="0">
                <a:solidFill>
                  <a:srgbClr val="000000"/>
                </a:solidFill>
                <a:effectLst/>
                <a:latin typeface="-apple-system"/>
              </a:rPr>
              <a:t>Oggi 19 marzo si festeggia la </a:t>
            </a:r>
            <a:r>
              <a:rPr lang="it-IT" i="0" u="none" strike="noStrike" dirty="0">
                <a:solidFill>
                  <a:srgbClr val="0088FF"/>
                </a:solidFill>
                <a:effectLst/>
                <a:latin typeface="-apple-system"/>
                <a:hlinkClick r:id="rId4"/>
              </a:rPr>
              <a:t>Festa del Papà,</a:t>
            </a:r>
            <a:r>
              <a:rPr lang="it-IT" i="0" u="none" strike="noStrike" dirty="0">
                <a:solidFill>
                  <a:srgbClr val="000000"/>
                </a:solidFill>
                <a:effectLst/>
                <a:latin typeface="-apple-system"/>
              </a:rPr>
              <a:t> in onore di San Giuseppe, sposo di Maria e papà di Gesù. </a:t>
            </a:r>
          </a:p>
          <a:p>
            <a:r>
              <a:rPr lang="it-IT" i="0" u="none" strike="noStrike" dirty="0">
                <a:solidFill>
                  <a:srgbClr val="000000"/>
                </a:solidFill>
                <a:effectLst/>
                <a:latin typeface="-apple-system"/>
              </a:rPr>
              <a:t>Giuseppe era un falegname  che viveva a Nazareth. Era fidanzato con una giovane del paese che si chiamava Maria. </a:t>
            </a:r>
          </a:p>
          <a:p>
            <a:r>
              <a:rPr lang="it-IT" dirty="0">
                <a:solidFill>
                  <a:srgbClr val="000000"/>
                </a:solidFill>
                <a:latin typeface="-apple-system"/>
              </a:rPr>
              <a:t>Dio scelse Maria come madre di suo figlio Gesù perché donna buona e pura, di conseguenza Giuseppe divenne il padre del bambino, un angelo, in sogno, gli rivelò questo compito speciale.</a:t>
            </a:r>
          </a:p>
          <a:p>
            <a:r>
              <a:rPr lang="it-IT" dirty="0">
                <a:solidFill>
                  <a:srgbClr val="000000"/>
                </a:solidFill>
                <a:latin typeface="-apple-system"/>
              </a:rPr>
              <a:t>Giuseppe accettò e insieme a Maria crebbe il piccolo figlioletto.</a:t>
            </a:r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900910191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5">
            <a:extLst>
              <a:ext uri="{FF2B5EF4-FFF2-40B4-BE49-F238E27FC236}">
                <a16:creationId xmlns:a16="http://schemas.microsoft.com/office/drawing/2014/main" xmlns="" id="{B02FBE2E-0D77-AD45-8585-A11B5B918C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5112" y="681092"/>
            <a:ext cx="9301776" cy="549581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3057593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D980A9E-1F2E-5549-B1A4-53DE72417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San Giuseppe e Gesù</a:t>
            </a:r>
          </a:p>
        </p:txBody>
      </p:sp>
      <p:pic>
        <p:nvPicPr>
          <p:cNvPr id="5" name="Immagine 5">
            <a:extLst>
              <a:ext uri="{FF2B5EF4-FFF2-40B4-BE49-F238E27FC236}">
                <a16:creationId xmlns:a16="http://schemas.microsoft.com/office/drawing/2014/main" xmlns="" id="{A107FE9C-2EE9-7A46-B15F-BCA741B0E23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56" r="4929" b="4610"/>
          <a:stretch/>
        </p:blipFill>
        <p:spPr>
          <a:xfrm>
            <a:off x="689610" y="800100"/>
            <a:ext cx="6949440" cy="512445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31611FEE-E843-A847-B1E3-D2C7345A3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it-IT" sz="1900" b="1" i="0" u="none" strike="noStrike" dirty="0">
                <a:solidFill>
                  <a:srgbClr val="000000"/>
                </a:solidFill>
                <a:effectLst/>
                <a:latin typeface="-apple-system"/>
              </a:rPr>
              <a:t>L’infanzia di Gesù passò come quella dei suoi coetanei, fra giochi, studio, preghiere al Tempio e aiutando suo padre nel </a:t>
            </a:r>
            <a:r>
              <a:rPr lang="it-IT" sz="1900" b="1" i="0" u="none" strike="noStrike">
                <a:solidFill>
                  <a:srgbClr val="000000"/>
                </a:solidFill>
                <a:effectLst/>
                <a:latin typeface="-apple-system"/>
              </a:rPr>
              <a:t>lavoro di falegname. Giuseppe crebbe il bambino </a:t>
            </a:r>
            <a:r>
              <a:rPr lang="it-IT" sz="1900" b="1" i="0" u="none" strike="noStrike" dirty="0">
                <a:solidFill>
                  <a:srgbClr val="000000"/>
                </a:solidFill>
                <a:effectLst/>
                <a:latin typeface="-apple-system"/>
              </a:rPr>
              <a:t>come suo, con tutto l’amore, la protezione e l’educazione di padre affettuoso </a:t>
            </a:r>
            <a:r>
              <a:rPr lang="it-IT" sz="1900" b="1" i="0" u="none" strike="noStrike">
                <a:solidFill>
                  <a:srgbClr val="000000"/>
                </a:solidFill>
                <a:effectLst/>
                <a:latin typeface="-apple-system"/>
              </a:rPr>
              <a:t>e saggio quale era. </a:t>
            </a:r>
            <a:endParaRPr lang="it-IT" sz="1900" b="1" dirty="0"/>
          </a:p>
        </p:txBody>
      </p:sp>
    </p:spTree>
    <p:extLst>
      <p:ext uri="{BB962C8B-B14F-4D97-AF65-F5344CB8AC3E}">
        <p14:creationId xmlns:p14="http://schemas.microsoft.com/office/powerpoint/2010/main" xmlns="" val="1073701359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88EAC015-D194-984A-A1D2-3C99EA33FC0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50008" y="841994"/>
            <a:ext cx="7250737" cy="5093983"/>
          </a:xfrm>
          <a:prstGeom prst="rect">
            <a:avLst/>
          </a:prstGeom>
          <a:ln w="4445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Stella a 5 punte 2"/>
          <p:cNvSpPr/>
          <p:nvPr/>
        </p:nvSpPr>
        <p:spPr>
          <a:xfrm rot="19287055">
            <a:off x="2412125" y="6362969"/>
            <a:ext cx="551792" cy="362607"/>
          </a:xfrm>
          <a:prstGeom prst="star5">
            <a:avLst/>
          </a:prstGeom>
          <a:solidFill>
            <a:srgbClr val="C2E10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tella a 5 punte 3"/>
          <p:cNvSpPr/>
          <p:nvPr/>
        </p:nvSpPr>
        <p:spPr>
          <a:xfrm>
            <a:off x="346841" y="677916"/>
            <a:ext cx="614855" cy="48347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" name="Stella a 5 punte 4"/>
          <p:cNvSpPr/>
          <p:nvPr/>
        </p:nvSpPr>
        <p:spPr>
          <a:xfrm rot="1186721">
            <a:off x="1072054" y="2175644"/>
            <a:ext cx="683173" cy="47822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6" name="Stella a 5 punte 5"/>
          <p:cNvSpPr/>
          <p:nvPr/>
        </p:nvSpPr>
        <p:spPr>
          <a:xfrm rot="19985786">
            <a:off x="346841" y="3137338"/>
            <a:ext cx="630621" cy="536028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C000"/>
              </a:solidFill>
            </a:endParaRPr>
          </a:p>
        </p:txBody>
      </p:sp>
      <p:sp>
        <p:nvSpPr>
          <p:cNvPr id="8" name="Stella a 5 punte 7"/>
          <p:cNvSpPr/>
          <p:nvPr/>
        </p:nvSpPr>
        <p:spPr>
          <a:xfrm>
            <a:off x="977461" y="4461642"/>
            <a:ext cx="604345" cy="52551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Stella a 5 punte 8"/>
          <p:cNvSpPr/>
          <p:nvPr/>
        </p:nvSpPr>
        <p:spPr>
          <a:xfrm rot="1953921">
            <a:off x="677917" y="6006662"/>
            <a:ext cx="583324" cy="378374"/>
          </a:xfrm>
          <a:prstGeom prst="star5">
            <a:avLst/>
          </a:prstGeom>
          <a:solidFill>
            <a:srgbClr val="BBCC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0355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gno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9</Words>
  <Application>Microsoft Office PowerPoint</Application>
  <PresentationFormat>Personalizzato</PresentationFormat>
  <Paragraphs>7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Legno</vt:lpstr>
      <vt:lpstr>San Giuseppe</vt:lpstr>
      <vt:lpstr>Diapositiva 2</vt:lpstr>
      <vt:lpstr>San Giuseppe e Gesù</vt:lpstr>
      <vt:lpstr>Diapositiva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 Giuseppe</dc:title>
  <dc:creator>sara russo</dc:creator>
  <cp:lastModifiedBy>Sara</cp:lastModifiedBy>
  <cp:revision>11</cp:revision>
  <dcterms:created xsi:type="dcterms:W3CDTF">2021-03-17T11:36:09Z</dcterms:created>
  <dcterms:modified xsi:type="dcterms:W3CDTF">2021-03-18T13:08:53Z</dcterms:modified>
</cp:coreProperties>
</file>